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64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4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0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0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6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5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9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A64A-5C93-4C46-928F-1C38FB072A8D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41814"/>
              </p:ext>
            </p:extLst>
          </p:nvPr>
        </p:nvGraphicFramePr>
        <p:xfrm>
          <a:off x="0" y="107504"/>
          <a:ext cx="6858000" cy="900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736"/>
                <a:gridCol w="2088232"/>
                <a:gridCol w="3717032"/>
              </a:tblGrid>
              <a:tr h="1503681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Photographers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Camera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settings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8392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8364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0951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7409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90015" y="1763688"/>
            <a:ext cx="1224136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Describe</a:t>
            </a: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8542" y="4530776"/>
            <a:ext cx="1224135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Elements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1400" b="1" dirty="0" smtClean="0">
              <a:solidFill>
                <a:schemeClr val="tx1"/>
              </a:solidFill>
            </a:endParaRPr>
          </a:p>
          <a:p>
            <a:pPr algn="ctr"/>
            <a:endParaRPr lang="en-GB" sz="1400" b="1" dirty="0" smtClean="0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8949" y="6777546"/>
            <a:ext cx="1223729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Emotion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8542" y="7915283"/>
            <a:ext cx="1223322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Point of view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6277" y="2132906"/>
            <a:ext cx="2116645" cy="230832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Describe what you see in the photo.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What</a:t>
            </a:r>
            <a:r>
              <a:rPr lang="en-GB" sz="1200" b="1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is it a photo of?</a:t>
            </a: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When</a:t>
            </a:r>
            <a:r>
              <a:rPr lang="en-GB" sz="1200" dirty="0" smtClean="0">
                <a:solidFill>
                  <a:schemeClr val="tx1"/>
                </a:solidFill>
              </a:rPr>
              <a:t> was the photo taken?</a:t>
            </a: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Where</a:t>
            </a:r>
            <a:r>
              <a:rPr lang="en-GB" sz="1200" dirty="0" smtClean="0">
                <a:solidFill>
                  <a:schemeClr val="tx1"/>
                </a:solidFill>
              </a:rPr>
              <a:t> was the photo taken?</a:t>
            </a:r>
            <a:r>
              <a:rPr lang="en-GB" sz="1200" b="1" u="sng" dirty="0" smtClean="0">
                <a:solidFill>
                  <a:schemeClr val="tx1"/>
                </a:solidFill>
              </a:rPr>
              <a:t> Why</a:t>
            </a:r>
            <a:r>
              <a:rPr lang="en-GB" sz="1200" dirty="0" smtClean="0">
                <a:solidFill>
                  <a:schemeClr val="tx1"/>
                </a:solidFill>
              </a:rPr>
              <a:t> was the photo taken?</a:t>
            </a: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How</a:t>
            </a:r>
            <a:r>
              <a:rPr lang="en-GB" sz="1200" dirty="0" smtClean="0">
                <a:solidFill>
                  <a:schemeClr val="tx1"/>
                </a:solidFill>
              </a:rPr>
              <a:t> do you think it was taken?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4780" y="4283968"/>
            <a:ext cx="1939637" cy="212365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Which of the formal elements have been used? How/ why have they been used?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Light, Texture,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Line, Focus,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Shape, Value,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Colour, Composition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6278" y="6588224"/>
            <a:ext cx="2028140" cy="123576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How does the photo make you feel?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Why?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Would all viewers feel the same?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Is there a message or story?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8229" y="7976837"/>
            <a:ext cx="2016189" cy="1015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Do you like/dislike the photo–   Why?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H</a:t>
            </a:r>
            <a:r>
              <a:rPr lang="en-GB" sz="1200" b="1" dirty="0" smtClean="0">
                <a:solidFill>
                  <a:schemeClr val="tx1"/>
                </a:solidFill>
              </a:rPr>
              <a:t>ow might it </a:t>
            </a:r>
            <a:r>
              <a:rPr lang="en-GB" sz="1200" b="1" u="sng" dirty="0" smtClean="0">
                <a:solidFill>
                  <a:schemeClr val="tx1"/>
                </a:solidFill>
              </a:rPr>
              <a:t>influence</a:t>
            </a:r>
            <a:r>
              <a:rPr lang="en-GB" sz="1200" b="1" dirty="0" smtClean="0">
                <a:solidFill>
                  <a:schemeClr val="tx1"/>
                </a:solidFill>
              </a:rPr>
              <a:t> your work?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Compare it to other images. </a:t>
            </a:r>
          </a:p>
        </p:txBody>
      </p:sp>
    </p:spTree>
    <p:extLst>
      <p:ext uri="{BB962C8B-B14F-4D97-AF65-F5344CB8AC3E}">
        <p14:creationId xmlns:p14="http://schemas.microsoft.com/office/powerpoint/2010/main" val="121494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Helen Cadle</cp:lastModifiedBy>
  <cp:revision>2</cp:revision>
  <dcterms:created xsi:type="dcterms:W3CDTF">2016-01-30T08:14:32Z</dcterms:created>
  <dcterms:modified xsi:type="dcterms:W3CDTF">2016-08-22T15:19:40Z</dcterms:modified>
</cp:coreProperties>
</file>