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87E97-6A26-4ECB-9848-EB3999FD19F3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11B74-58D5-4C16-853E-9D101BAEC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3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11B74-58D5-4C16-853E-9D101BAECA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91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DD00-3670-41E9-9AA7-F8BC0E6B21F6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9728-6983-452D-B66D-0A8052AD8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61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DD00-3670-41E9-9AA7-F8BC0E6B21F6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9728-6983-452D-B66D-0A8052AD8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28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DD00-3670-41E9-9AA7-F8BC0E6B21F6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9728-6983-452D-B66D-0A8052AD8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51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DD00-3670-41E9-9AA7-F8BC0E6B21F6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9728-6983-452D-B66D-0A8052AD8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518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DD00-3670-41E9-9AA7-F8BC0E6B21F6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9728-6983-452D-B66D-0A8052AD8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76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DD00-3670-41E9-9AA7-F8BC0E6B21F6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9728-6983-452D-B66D-0A8052AD8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64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DD00-3670-41E9-9AA7-F8BC0E6B21F6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9728-6983-452D-B66D-0A8052AD8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85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DD00-3670-41E9-9AA7-F8BC0E6B21F6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9728-6983-452D-B66D-0A8052AD8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23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DD00-3670-41E9-9AA7-F8BC0E6B21F6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9728-6983-452D-B66D-0A8052AD8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69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DD00-3670-41E9-9AA7-F8BC0E6B21F6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9728-6983-452D-B66D-0A8052AD8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92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DD00-3670-41E9-9AA7-F8BC0E6B21F6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9728-6983-452D-B66D-0A8052AD8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091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EDD00-3670-41E9-9AA7-F8BC0E6B21F6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59728-6983-452D-B66D-0A8052AD8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26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tmp"/><Relationship Id="rId7" Type="http://schemas.openxmlformats.org/officeDocument/2006/relationships/image" Target="../media/image5.tmp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mp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53" y="395536"/>
            <a:ext cx="600159" cy="53347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194" y="370176"/>
            <a:ext cx="689383" cy="10051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78680" y="395718"/>
            <a:ext cx="38113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Select the polygon lasso tool and draw round an area where you want to change the colour. Complete the shape so you get matching ants round it.</a:t>
            </a:r>
            <a:endParaRPr lang="en-GB" sz="1400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152" y="1724505"/>
            <a:ext cx="1434168" cy="1019935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31"/>
          <a:stretch/>
        </p:blipFill>
        <p:spPr>
          <a:xfrm>
            <a:off x="301062" y="1691680"/>
            <a:ext cx="504896" cy="51315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20615" y="1701179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Select the paint bucket tool. Click on the top colour and select from the rainbow the colour you want, OK.</a:t>
            </a:r>
            <a:endParaRPr lang="en-GB" sz="1400" dirty="0"/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18" y="1701179"/>
            <a:ext cx="609685" cy="733527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976" y="2904359"/>
            <a:ext cx="902757" cy="1169551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4" y="2969860"/>
            <a:ext cx="1305107" cy="64779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544840" y="2750471"/>
            <a:ext cx="38892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Change the opacity to around 50%. Fill the shape by clicking on areas. If you fill  too much look at you history in the View menu and go back .</a:t>
            </a:r>
            <a:endParaRPr lang="en-GB" sz="1400" dirty="0"/>
          </a:p>
        </p:txBody>
      </p:sp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934" y="3960399"/>
            <a:ext cx="747810" cy="109361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93049" y="4088565"/>
            <a:ext cx="4345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Repeat the process filling with as much colour as you want.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664803" y="3617650"/>
            <a:ext cx="2713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Save as a jpeg as  stage 1 now</a:t>
            </a:r>
            <a:endParaRPr lang="en-GB" sz="1400" i="1" dirty="0"/>
          </a:p>
        </p:txBody>
      </p:sp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003" y="5274629"/>
            <a:ext cx="1296317" cy="85691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88903" y="5274629"/>
            <a:ext cx="4437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Image –adjustments –curves. Vary the intensity of the colour by moving the arrows on the graph along</a:t>
            </a:r>
            <a:endParaRPr lang="en-GB" sz="1400" dirty="0"/>
          </a:p>
        </p:txBody>
      </p:sp>
      <p:pic>
        <p:nvPicPr>
          <p:cNvPr id="24" name="Picture 23" descr="Screen Clippi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670" y="6424619"/>
            <a:ext cx="1651048" cy="1084531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88903" y="6424618"/>
            <a:ext cx="38161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Image – adjustment – hue/saturation .</a:t>
            </a:r>
          </a:p>
          <a:p>
            <a:r>
              <a:rPr lang="en-GB" sz="1400" dirty="0" smtClean="0"/>
              <a:t>Vary the hue and saturation to create a new version. Go for a colour scheme that relates to the photographer</a:t>
            </a:r>
            <a:endParaRPr lang="en-GB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1365385" y="4630929"/>
            <a:ext cx="2713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Save as a jpeg as  stage 2 now</a:t>
            </a:r>
            <a:endParaRPr lang="en-GB" sz="14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1458511" y="5977654"/>
            <a:ext cx="2713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Save as a jpeg as  stage 3 now</a:t>
            </a:r>
            <a:endParaRPr lang="en-GB" sz="14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1544840" y="7378725"/>
            <a:ext cx="2713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Save as a jpeg as  stage 4 now</a:t>
            </a:r>
            <a:endParaRPr lang="en-GB" sz="14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314754" y="8011591"/>
            <a:ext cx="606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Repeat the process and any variations you want to try out.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89475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188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Cadle</dc:creator>
  <cp:lastModifiedBy>Helen Cadle</cp:lastModifiedBy>
  <cp:revision>5</cp:revision>
  <dcterms:created xsi:type="dcterms:W3CDTF">2015-12-13T11:22:28Z</dcterms:created>
  <dcterms:modified xsi:type="dcterms:W3CDTF">2015-12-13T12:14:29Z</dcterms:modified>
</cp:coreProperties>
</file>