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3864-4740-46F3-8661-9784DFC3EF68}" type="datetimeFigureOut">
              <a:rPr lang="en-GB" smtClean="0"/>
              <a:t>30/08/2017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E5F8-D81F-453E-BE9E-987C58D3D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279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3864-4740-46F3-8661-9784DFC3EF68}" type="datetimeFigureOut">
              <a:rPr lang="en-GB" smtClean="0"/>
              <a:t>30/08/2017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E5F8-D81F-453E-BE9E-987C58D3D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332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3864-4740-46F3-8661-9784DFC3EF68}" type="datetimeFigureOut">
              <a:rPr lang="en-GB" smtClean="0"/>
              <a:t>30/08/2017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E5F8-D81F-453E-BE9E-987C58D3D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749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3864-4740-46F3-8661-9784DFC3EF68}" type="datetimeFigureOut">
              <a:rPr lang="en-GB" smtClean="0"/>
              <a:t>30/08/2017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E5F8-D81F-453E-BE9E-987C58D3D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015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3864-4740-46F3-8661-9784DFC3EF68}" type="datetimeFigureOut">
              <a:rPr lang="en-GB" smtClean="0"/>
              <a:t>30/08/2017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E5F8-D81F-453E-BE9E-987C58D3D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759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3864-4740-46F3-8661-9784DFC3EF68}" type="datetimeFigureOut">
              <a:rPr lang="en-GB" smtClean="0"/>
              <a:t>30/08/2017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E5F8-D81F-453E-BE9E-987C58D3D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15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3864-4740-46F3-8661-9784DFC3EF68}" type="datetimeFigureOut">
              <a:rPr lang="en-GB" smtClean="0"/>
              <a:t>30/08/2017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E5F8-D81F-453E-BE9E-987C58D3D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309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3864-4740-46F3-8661-9784DFC3EF68}" type="datetimeFigureOut">
              <a:rPr lang="en-GB" smtClean="0"/>
              <a:t>30/08/2017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E5F8-D81F-453E-BE9E-987C58D3D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571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3864-4740-46F3-8661-9784DFC3EF68}" type="datetimeFigureOut">
              <a:rPr lang="en-GB" smtClean="0"/>
              <a:t>30/08/2017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E5F8-D81F-453E-BE9E-987C58D3D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915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3864-4740-46F3-8661-9784DFC3EF68}" type="datetimeFigureOut">
              <a:rPr lang="en-GB" smtClean="0"/>
              <a:t>30/08/2017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E5F8-D81F-453E-BE9E-987C58D3D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017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3864-4740-46F3-8661-9784DFC3EF68}" type="datetimeFigureOut">
              <a:rPr lang="en-GB" smtClean="0"/>
              <a:t>30/08/2017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E5F8-D81F-453E-BE9E-987C58D3D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347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13864-4740-46F3-8661-9784DFC3EF68}" type="datetimeFigureOut">
              <a:rPr lang="en-GB" smtClean="0"/>
              <a:t>30/08/2017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8E5F8-D81F-453E-BE9E-987C58D3D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568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howtodrawapp.com/lessons/how-to-draw-catalog/how-to-draw-cartoon-images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amouflage2-f[1]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12"/>
          <a:stretch/>
        </p:blipFill>
        <p:spPr bwMode="auto">
          <a:xfrm>
            <a:off x="1587" y="0"/>
            <a:ext cx="91789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grpSp>
        <p:nvGrpSpPr>
          <p:cNvPr id="2" name="Group 10"/>
          <p:cNvGrpSpPr/>
          <p:nvPr/>
        </p:nvGrpSpPr>
        <p:grpSpPr>
          <a:xfrm>
            <a:off x="107504" y="667722"/>
            <a:ext cx="8856984" cy="2185214"/>
            <a:chOff x="107504" y="2071678"/>
            <a:chExt cx="8856984" cy="2185214"/>
          </a:xfrm>
        </p:grpSpPr>
        <p:sp>
          <p:nvSpPr>
            <p:cNvPr id="5" name="TextBox 4"/>
            <p:cNvSpPr txBox="1"/>
            <p:nvPr/>
          </p:nvSpPr>
          <p:spPr>
            <a:xfrm>
              <a:off x="107504" y="2071678"/>
              <a:ext cx="1857388" cy="218521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  <a:shade val="30000"/>
                    <a:satMod val="115000"/>
                  </a:schemeClr>
                </a:gs>
                <a:gs pos="15000">
                  <a:schemeClr val="accent1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solidFill>
                <a:schemeClr val="accent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9600" b="1" dirty="0" smtClean="0"/>
                <a:t>C</a:t>
              </a:r>
            </a:p>
            <a:p>
              <a:pPr algn="ctr"/>
              <a:r>
                <a:rPr lang="en-GB" sz="4000" b="1" dirty="0"/>
                <a:t>C</a:t>
              </a:r>
              <a:r>
                <a:rPr lang="en-GB" sz="4000" b="1" dirty="0" smtClean="0"/>
                <a:t>ontext</a:t>
              </a:r>
              <a:endParaRPr lang="en-GB" sz="4000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143108" y="2071678"/>
              <a:ext cx="2347930" cy="218521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  <a:shade val="30000"/>
                    <a:satMod val="115000"/>
                  </a:schemeClr>
                </a:gs>
                <a:gs pos="17000">
                  <a:schemeClr val="accent1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solidFill>
                <a:schemeClr val="accent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9600" b="1" dirty="0" smtClean="0"/>
                <a:t>A</a:t>
              </a:r>
            </a:p>
            <a:p>
              <a:pPr algn="ctr"/>
              <a:r>
                <a:rPr lang="en-GB" sz="4000" b="1" dirty="0" smtClean="0"/>
                <a:t>Approach</a:t>
              </a:r>
              <a:endParaRPr lang="en-GB" sz="40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714876" y="2071678"/>
              <a:ext cx="2062178" cy="218521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  <a:shade val="30000"/>
                    <a:satMod val="115000"/>
                  </a:schemeClr>
                </a:gs>
                <a:gs pos="10000">
                  <a:schemeClr val="accent1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solidFill>
                <a:schemeClr val="accent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9600" b="1" dirty="0"/>
                <a:t>M</a:t>
              </a:r>
              <a:endParaRPr lang="en-GB" sz="9600" b="1" dirty="0" smtClean="0"/>
            </a:p>
            <a:p>
              <a:pPr algn="ctr"/>
              <a:r>
                <a:rPr lang="en-GB" sz="4000" b="1" dirty="0" smtClean="0"/>
                <a:t>Meaning</a:t>
              </a:r>
              <a:endParaRPr lang="en-GB" sz="40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948264" y="2071678"/>
              <a:ext cx="2016224" cy="218521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  <a:shade val="30000"/>
                    <a:satMod val="115000"/>
                  </a:schemeClr>
                </a:gs>
                <a:gs pos="12000">
                  <a:schemeClr val="accent1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solidFill>
                <a:schemeClr val="accent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9600" b="1" dirty="0" smtClean="0"/>
                <a:t>O</a:t>
              </a:r>
            </a:p>
            <a:p>
              <a:pPr algn="ctr"/>
              <a:r>
                <a:rPr lang="en-GB" sz="4000" b="1" dirty="0" smtClean="0"/>
                <a:t>Opinion</a:t>
              </a:r>
              <a:endParaRPr lang="en-GB" sz="4000" b="1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214678" y="0"/>
            <a:ext cx="2857520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Your mission...</a:t>
            </a:r>
            <a:endParaRPr lang="en-GB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07504" y="2996952"/>
            <a:ext cx="1857388" cy="3785652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21000">
                <a:schemeClr val="accent1">
                  <a:lumMod val="60000"/>
                  <a:lumOff val="40000"/>
                </a:schemeClr>
              </a:gs>
              <a:gs pos="100000">
                <a:schemeClr val="bg1"/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Background information about the Photographer-</a:t>
            </a:r>
          </a:p>
          <a:p>
            <a:pPr algn="ctr"/>
            <a:r>
              <a:rPr lang="en-GB" sz="2000" dirty="0" smtClean="0"/>
              <a:t>Nationality?</a:t>
            </a:r>
          </a:p>
          <a:p>
            <a:pPr algn="ctr"/>
            <a:r>
              <a:rPr lang="en-GB" sz="2000" dirty="0" smtClean="0"/>
              <a:t>Contemporary?</a:t>
            </a:r>
          </a:p>
          <a:p>
            <a:pPr algn="ctr"/>
            <a:r>
              <a:rPr lang="en-GB" sz="2000" dirty="0" smtClean="0"/>
              <a:t>(currently working)</a:t>
            </a:r>
          </a:p>
          <a:p>
            <a:pPr algn="ctr"/>
            <a:r>
              <a:rPr lang="en-GB" sz="2000" dirty="0" smtClean="0"/>
              <a:t>Are they famous for particular works?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5984" y="2996952"/>
            <a:ext cx="2214578" cy="138499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100" dirty="0" smtClean="0"/>
              <a:t>Which Formal Elements do they use? Which techniques?</a:t>
            </a:r>
            <a:endParaRPr lang="en-GB" sz="2100" dirty="0"/>
          </a:p>
        </p:txBody>
      </p:sp>
      <p:sp>
        <p:nvSpPr>
          <p:cNvPr id="13" name="TextBox 12"/>
          <p:cNvSpPr txBox="1"/>
          <p:nvPr/>
        </p:nvSpPr>
        <p:spPr>
          <a:xfrm>
            <a:off x="4714876" y="2996952"/>
            <a:ext cx="2071702" cy="170816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100" dirty="0" smtClean="0"/>
              <a:t>What is their work about? What is the meaning behind it?</a:t>
            </a:r>
            <a:endParaRPr lang="en-GB" sz="2100" dirty="0"/>
          </a:p>
        </p:txBody>
      </p:sp>
      <p:sp>
        <p:nvSpPr>
          <p:cNvPr id="14" name="TextBox 13"/>
          <p:cNvSpPr txBox="1"/>
          <p:nvPr/>
        </p:nvSpPr>
        <p:spPr>
          <a:xfrm>
            <a:off x="6929422" y="2996952"/>
            <a:ext cx="2035066" cy="3785652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9000">
                <a:schemeClr val="accent1">
                  <a:lumMod val="40000"/>
                  <a:lumOff val="6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Give your opinion.</a:t>
            </a:r>
          </a:p>
          <a:p>
            <a:pPr algn="ctr"/>
            <a:r>
              <a:rPr lang="en-GB" sz="2000" dirty="0" smtClean="0"/>
              <a:t>Like/Dislike –Why?</a:t>
            </a:r>
          </a:p>
          <a:p>
            <a:pPr algn="ctr"/>
            <a:r>
              <a:rPr lang="en-GB" sz="2000" dirty="0" smtClean="0"/>
              <a:t>How does it link to your work?</a:t>
            </a:r>
          </a:p>
          <a:p>
            <a:pPr algn="ctr"/>
            <a:r>
              <a:rPr lang="en-GB" sz="2000" b="1" dirty="0" smtClean="0"/>
              <a:t>How might it influence your work?</a:t>
            </a:r>
          </a:p>
          <a:p>
            <a:pPr algn="ctr"/>
            <a:r>
              <a:rPr lang="en-GB" sz="2000" smtClean="0"/>
              <a:t>Compare to the work of other photographers.</a:t>
            </a:r>
            <a:endParaRPr lang="en-GB" sz="2000" dirty="0" smtClean="0"/>
          </a:p>
        </p:txBody>
      </p:sp>
      <p:pic>
        <p:nvPicPr>
          <p:cNvPr id="1028" name="Picture 4" descr="http://howtodrawapp.com/wp-content/uploads/2013/05/1015_12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298" y="4357694"/>
            <a:ext cx="3286149" cy="3286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3637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85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Cadle</dc:creator>
  <cp:lastModifiedBy>Helen Cadle</cp:lastModifiedBy>
  <cp:revision>1</cp:revision>
  <dcterms:created xsi:type="dcterms:W3CDTF">2017-08-30T16:55:24Z</dcterms:created>
  <dcterms:modified xsi:type="dcterms:W3CDTF">2017-08-30T16:56:23Z</dcterms:modified>
</cp:coreProperties>
</file>