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9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0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28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91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6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63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6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49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54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0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4648-E72A-4C68-9A98-77DAD6E08C41}" type="datetimeFigureOut">
              <a:rPr lang="en-GB" smtClean="0"/>
              <a:pPr/>
              <a:t>02/03/2017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C6A4F-516A-45B9-ACAF-B9B3BD2D84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26" y="69369"/>
            <a:ext cx="239743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Light-</a:t>
            </a:r>
            <a:r>
              <a:rPr lang="en-GB" dirty="0" smtClean="0"/>
              <a:t> </a:t>
            </a:r>
            <a:r>
              <a:rPr lang="en-GB" sz="1400" dirty="0" smtClean="0"/>
              <a:t>What sort of lighting has been used? What direction? How will you </a:t>
            </a:r>
            <a:r>
              <a:rPr lang="en-GB" sz="1400" dirty="0" smtClean="0"/>
              <a:t>create similar</a:t>
            </a:r>
            <a:r>
              <a:rPr lang="en-GB" sz="1400" dirty="0" smtClean="0"/>
              <a:t> </a:t>
            </a:r>
            <a:r>
              <a:rPr lang="en-GB" sz="1400" dirty="0" smtClean="0"/>
              <a:t>lighting?</a:t>
            </a:r>
          </a:p>
          <a:p>
            <a:r>
              <a:rPr lang="en-GB" sz="1400" i="1" dirty="0" smtClean="0"/>
              <a:t>The lighting in </a:t>
            </a:r>
            <a:r>
              <a:rPr lang="en-GB" sz="1400" i="1" dirty="0" smtClean="0"/>
              <a:t>the</a:t>
            </a:r>
            <a:r>
              <a:rPr lang="en-GB" sz="1400" i="1" dirty="0" smtClean="0"/>
              <a:t> photographs </a:t>
            </a:r>
            <a:r>
              <a:rPr lang="en-GB" sz="1400" i="1" dirty="0" smtClean="0"/>
              <a:t>is natural/artificial/harsh/soft ….</a:t>
            </a:r>
            <a:r>
              <a:rPr lang="en-GB" sz="1400" dirty="0" smtClean="0"/>
              <a:t>The light is coming from the …… direction   </a:t>
            </a:r>
          </a:p>
          <a:p>
            <a:r>
              <a:rPr lang="en-GB" sz="1400" dirty="0" smtClean="0"/>
              <a:t> I will recreate this by……….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55514"/>
            <a:ext cx="4248472" cy="20819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Composition</a:t>
            </a:r>
            <a:r>
              <a:rPr lang="en-GB" dirty="0" smtClean="0"/>
              <a:t>- </a:t>
            </a:r>
            <a:r>
              <a:rPr lang="en-GB" sz="1400" dirty="0" smtClean="0"/>
              <a:t>How are the objects/subjects arranged?  What is in the foreground/ middle ground/ background? Where do the objects/subjects lead your eye? What angle </a:t>
            </a:r>
            <a:r>
              <a:rPr lang="en-GB" sz="1400" dirty="0" smtClean="0"/>
              <a:t>are</a:t>
            </a:r>
            <a:r>
              <a:rPr lang="en-GB" sz="1400" dirty="0" smtClean="0"/>
              <a:t> </a:t>
            </a:r>
            <a:r>
              <a:rPr lang="en-GB" sz="1400" dirty="0" smtClean="0"/>
              <a:t>the </a:t>
            </a:r>
            <a:r>
              <a:rPr lang="en-GB" sz="1400" dirty="0" smtClean="0"/>
              <a:t>photographs </a:t>
            </a:r>
            <a:r>
              <a:rPr lang="en-GB" sz="1400" dirty="0" smtClean="0"/>
              <a:t>taken from?</a:t>
            </a:r>
          </a:p>
          <a:p>
            <a:r>
              <a:rPr lang="en-GB" sz="1400" i="1" dirty="0" smtClean="0"/>
              <a:t>The </a:t>
            </a:r>
            <a:r>
              <a:rPr lang="en-GB" sz="1400" i="1" dirty="0" smtClean="0"/>
              <a:t>photographs </a:t>
            </a:r>
            <a:r>
              <a:rPr lang="en-GB" sz="1400" i="1" dirty="0" smtClean="0"/>
              <a:t>are </a:t>
            </a:r>
            <a:r>
              <a:rPr lang="en-GB" sz="1400" i="1" dirty="0" smtClean="0"/>
              <a:t>taken </a:t>
            </a:r>
            <a:r>
              <a:rPr lang="en-GB" sz="1400" i="1" dirty="0" smtClean="0"/>
              <a:t>in a studio/on location. The objects/subjects are arranged to be symmetrical/ angled/ from above / below/ using rule of thirds which creates the effect of order/ disorder/ dynamism/ calm/depth because…..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50104" y="255419"/>
            <a:ext cx="2086392" cy="1877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Focus</a:t>
            </a:r>
            <a:r>
              <a:rPr lang="en-GB" dirty="0" smtClean="0"/>
              <a:t>- </a:t>
            </a:r>
            <a:r>
              <a:rPr lang="en-GB" sz="1400" dirty="0" smtClean="0"/>
              <a:t>How has the photographer used focus? Is all or part of the photo in focus?</a:t>
            </a:r>
          </a:p>
          <a:p>
            <a:r>
              <a:rPr lang="en-GB" sz="1400" i="1" dirty="0" smtClean="0"/>
              <a:t>All/part of the photo is in focus which makes the viewer look at …</a:t>
            </a:r>
          </a:p>
          <a:p>
            <a:r>
              <a:rPr lang="en-GB" sz="1400" i="1" dirty="0" smtClean="0"/>
              <a:t>I will recreate this by…   </a:t>
            </a:r>
            <a:endParaRPr lang="en-GB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4149080"/>
            <a:ext cx="2843806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Who </a:t>
            </a:r>
            <a:r>
              <a:rPr lang="en-GB" dirty="0" smtClean="0"/>
              <a:t>–</a:t>
            </a:r>
            <a:r>
              <a:rPr lang="en-GB" sz="1400" dirty="0"/>
              <a:t>W</a:t>
            </a:r>
            <a:r>
              <a:rPr lang="en-GB" sz="1400" dirty="0" smtClean="0"/>
              <a:t>ho </a:t>
            </a:r>
            <a:r>
              <a:rPr lang="en-GB" sz="1400" dirty="0" smtClean="0"/>
              <a:t>is in </a:t>
            </a:r>
            <a:r>
              <a:rPr lang="en-GB" sz="1400" dirty="0" smtClean="0"/>
              <a:t>the </a:t>
            </a:r>
            <a:r>
              <a:rPr lang="en-GB" sz="1400" dirty="0" smtClean="0"/>
              <a:t>images? </a:t>
            </a:r>
            <a:r>
              <a:rPr lang="en-GB" sz="1400" dirty="0" smtClean="0"/>
              <a:t>How many people? What do they look like? Who could you use </a:t>
            </a:r>
            <a:r>
              <a:rPr lang="en-GB" sz="1400" dirty="0" smtClean="0"/>
              <a:t>in your photos</a:t>
            </a:r>
            <a:r>
              <a:rPr lang="en-GB" sz="1400" dirty="0" smtClean="0"/>
              <a:t> </a:t>
            </a:r>
            <a:r>
              <a:rPr lang="en-GB" sz="1400" dirty="0" smtClean="0"/>
              <a:t>this and why? </a:t>
            </a:r>
            <a:endParaRPr lang="en-GB" sz="1400" dirty="0"/>
          </a:p>
          <a:p>
            <a:r>
              <a:rPr lang="en-GB" sz="1400" i="1" dirty="0" smtClean="0"/>
              <a:t>There are… people in the image. They are …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96" y="2564904"/>
            <a:ext cx="2972627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Editing-</a:t>
            </a:r>
            <a:r>
              <a:rPr lang="en-GB" dirty="0" smtClean="0"/>
              <a:t> </a:t>
            </a:r>
            <a:r>
              <a:rPr lang="en-GB" sz="1400" dirty="0" smtClean="0"/>
              <a:t>What editing will you need to do to </a:t>
            </a:r>
            <a:r>
              <a:rPr lang="en-GB" sz="1400" dirty="0" smtClean="0"/>
              <a:t>replicate their style</a:t>
            </a:r>
            <a:r>
              <a:rPr lang="en-GB" sz="1400" dirty="0" smtClean="0"/>
              <a:t>? </a:t>
            </a:r>
            <a:r>
              <a:rPr lang="en-GB" sz="1400" dirty="0" smtClean="0"/>
              <a:t>Are there any parts that you will need to change </a:t>
            </a:r>
            <a:r>
              <a:rPr lang="en-GB" sz="1400" dirty="0" smtClean="0"/>
              <a:t>?</a:t>
            </a:r>
          </a:p>
          <a:p>
            <a:r>
              <a:rPr lang="en-GB" sz="1400" i="1" dirty="0" smtClean="0"/>
              <a:t>I </a:t>
            </a:r>
            <a:r>
              <a:rPr lang="en-GB" sz="1400" i="1" dirty="0" smtClean="0"/>
              <a:t>will need to refine the image by adjusting the….. to make it look…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8767" y="2281515"/>
            <a:ext cx="2735889" cy="1723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Props- </a:t>
            </a:r>
            <a:r>
              <a:rPr lang="en-GB" sz="1400" dirty="0" smtClean="0"/>
              <a:t>What objects are in the photo? What are people wearing? How are they positioned? What colour are they?</a:t>
            </a:r>
          </a:p>
          <a:p>
            <a:r>
              <a:rPr lang="en-GB" sz="1400" i="1" dirty="0" smtClean="0"/>
              <a:t>I will need to find  …. to use in my </a:t>
            </a:r>
            <a:r>
              <a:rPr lang="en-GB" sz="1400" i="1" dirty="0" smtClean="0"/>
              <a:t>photographs</a:t>
            </a:r>
            <a:r>
              <a:rPr lang="en-GB" sz="1400" i="1" dirty="0" smtClean="0"/>
              <a:t>.  </a:t>
            </a:r>
            <a:endParaRPr lang="en-GB" sz="1400" i="1" dirty="0" smtClean="0"/>
          </a:p>
          <a:p>
            <a:r>
              <a:rPr lang="en-GB" sz="1400" i="1" dirty="0" smtClean="0"/>
              <a:t>I could use…. to represent the….</a:t>
            </a:r>
            <a:r>
              <a:rPr lang="en-GB" sz="1400" dirty="0" smtClean="0"/>
              <a:t> </a:t>
            </a:r>
            <a:r>
              <a:rPr lang="en-GB" b="1" dirty="0" smtClean="0"/>
              <a:t> </a:t>
            </a:r>
            <a:r>
              <a:rPr lang="en-GB" sz="1400" dirty="0" smtClean="0"/>
              <a:t> 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008" y="6505600"/>
            <a:ext cx="896264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 </a:t>
            </a:r>
            <a:r>
              <a:rPr lang="en-GB" sz="1400" dirty="0" smtClean="0"/>
              <a:t>think the most difficult part of working in the style of …………………. </a:t>
            </a:r>
            <a:r>
              <a:rPr lang="en-GB" sz="1400" dirty="0"/>
              <a:t>w</a:t>
            </a:r>
            <a:r>
              <a:rPr lang="en-GB" sz="1400" dirty="0" smtClean="0"/>
              <a:t>ill be …………….</a:t>
            </a:r>
            <a:r>
              <a:rPr lang="en-GB" sz="1400" dirty="0" smtClean="0"/>
              <a:t>because</a:t>
            </a:r>
            <a:r>
              <a:rPr lang="en-GB" sz="1400" dirty="0" smtClean="0"/>
              <a:t>…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2836" y="4098558"/>
            <a:ext cx="310534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 smtClean="0"/>
              <a:t>Photographer’s </a:t>
            </a:r>
            <a:r>
              <a:rPr lang="en-GB" sz="1600" i="1" dirty="0" smtClean="0"/>
              <a:t>name </a:t>
            </a:r>
            <a:endParaRPr lang="en-GB" sz="16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93305" y="497200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550884" y="4084037"/>
            <a:ext cx="2483772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Where-</a:t>
            </a:r>
            <a:r>
              <a:rPr lang="en-GB" sz="1400" dirty="0" smtClean="0"/>
              <a:t> Where </a:t>
            </a:r>
            <a:r>
              <a:rPr lang="en-GB" sz="1400" dirty="0" smtClean="0"/>
              <a:t>are</a:t>
            </a:r>
            <a:r>
              <a:rPr lang="en-GB" sz="1400" dirty="0" smtClean="0"/>
              <a:t> </a:t>
            </a:r>
            <a:r>
              <a:rPr lang="en-GB" sz="1400" dirty="0" smtClean="0"/>
              <a:t>the </a:t>
            </a:r>
            <a:r>
              <a:rPr lang="en-GB" sz="1400" dirty="0" smtClean="0"/>
              <a:t>photographs </a:t>
            </a:r>
            <a:r>
              <a:rPr lang="en-GB" sz="1400" dirty="0" smtClean="0"/>
              <a:t>set? </a:t>
            </a:r>
            <a:r>
              <a:rPr lang="en-GB" sz="1400" dirty="0" smtClean="0"/>
              <a:t>Are they</a:t>
            </a:r>
            <a:r>
              <a:rPr lang="en-GB" sz="1400" dirty="0" smtClean="0"/>
              <a:t> </a:t>
            </a:r>
            <a:r>
              <a:rPr lang="en-GB" sz="1400" dirty="0" smtClean="0"/>
              <a:t>inside / outside? Where could you recreate </a:t>
            </a:r>
            <a:r>
              <a:rPr lang="en-GB" sz="1400" dirty="0" smtClean="0"/>
              <a:t>similar photos</a:t>
            </a:r>
            <a:r>
              <a:rPr lang="en-GB" sz="1400" dirty="0" smtClean="0"/>
              <a:t>? </a:t>
            </a:r>
            <a:r>
              <a:rPr lang="en-GB" sz="1400" dirty="0" smtClean="0"/>
              <a:t>Would you need to adjust any part of the </a:t>
            </a:r>
            <a:r>
              <a:rPr lang="en-GB" sz="1400" dirty="0" smtClean="0"/>
              <a:t>setting?</a:t>
            </a:r>
          </a:p>
          <a:p>
            <a:r>
              <a:rPr lang="en-GB" sz="1400" i="1" dirty="0" smtClean="0"/>
              <a:t>The photos </a:t>
            </a:r>
            <a:r>
              <a:rPr lang="en-GB" sz="1400" i="1" dirty="0" smtClean="0"/>
              <a:t>are</a:t>
            </a:r>
            <a:r>
              <a:rPr lang="en-GB" sz="1400" i="1" dirty="0" smtClean="0"/>
              <a:t> </a:t>
            </a:r>
            <a:r>
              <a:rPr lang="en-GB" sz="1400" i="1" dirty="0" smtClean="0"/>
              <a:t>set in…. </a:t>
            </a:r>
          </a:p>
          <a:p>
            <a:r>
              <a:rPr lang="en-GB" sz="1400" i="1" dirty="0" smtClean="0"/>
              <a:t>I </a:t>
            </a:r>
            <a:r>
              <a:rPr lang="en-GB" sz="1400" i="1" dirty="0" smtClean="0"/>
              <a:t>could create similar photos </a:t>
            </a:r>
            <a:r>
              <a:rPr lang="en-GB" sz="1400" i="1" dirty="0" smtClean="0"/>
              <a:t>at…. I may need to adjust the …. I could do this by…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7824" y="4653136"/>
            <a:ext cx="3456384" cy="16619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What</a:t>
            </a:r>
            <a:r>
              <a:rPr lang="en-GB" dirty="0" smtClean="0"/>
              <a:t>-</a:t>
            </a:r>
            <a:r>
              <a:rPr lang="en-GB" sz="1400" dirty="0" smtClean="0"/>
              <a:t> What preparation will you need to do in order to recreate this image? </a:t>
            </a:r>
          </a:p>
          <a:p>
            <a:r>
              <a:rPr lang="en-GB" sz="1400" i="1" dirty="0" smtClean="0"/>
              <a:t>I will need to collect …. </a:t>
            </a:r>
            <a:r>
              <a:rPr lang="en-GB" sz="1400" i="1" dirty="0"/>
              <a:t>t</a:t>
            </a:r>
            <a:r>
              <a:rPr lang="en-GB" sz="1400" i="1" dirty="0" smtClean="0"/>
              <a:t>o use as props.</a:t>
            </a:r>
          </a:p>
          <a:p>
            <a:r>
              <a:rPr lang="en-GB" sz="1400" i="1" dirty="0" smtClean="0"/>
              <a:t>I will need to arrange for ….</a:t>
            </a:r>
          </a:p>
          <a:p>
            <a:r>
              <a:rPr lang="en-GB" sz="1400" i="1" dirty="0" smtClean="0"/>
              <a:t>I </a:t>
            </a:r>
            <a:r>
              <a:rPr lang="en-GB" sz="1400" i="1" dirty="0"/>
              <a:t>will need to go to…. (location)</a:t>
            </a:r>
          </a:p>
          <a:p>
            <a:r>
              <a:rPr lang="en-GB" sz="1400" i="1" dirty="0" smtClean="0"/>
              <a:t>I will need to have …… equipment (lighting, tripod, backdrops etc.)</a:t>
            </a:r>
          </a:p>
        </p:txBody>
      </p:sp>
      <p:sp>
        <p:nvSpPr>
          <p:cNvPr id="2" name="Rectangle 1"/>
          <p:cNvSpPr/>
          <p:nvPr/>
        </p:nvSpPr>
        <p:spPr>
          <a:xfrm>
            <a:off x="3393305" y="2276872"/>
            <a:ext cx="2520280" cy="18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2008" y="5589240"/>
            <a:ext cx="2807294" cy="8771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latin typeface="+mj-lt"/>
              </a:rPr>
              <a:t>Recreating a photographer’s style.</a:t>
            </a:r>
            <a:endParaRPr lang="en-GB" sz="1700" b="1" dirty="0" smtClean="0">
              <a:latin typeface="+mj-lt"/>
            </a:endParaRPr>
          </a:p>
          <a:p>
            <a:pPr algn="ctr"/>
            <a:r>
              <a:rPr lang="en-GB" sz="1700" b="1" dirty="0" smtClean="0">
                <a:latin typeface="+mj-lt"/>
              </a:rPr>
              <a:t>Shoot plan</a:t>
            </a:r>
            <a:endParaRPr lang="en-GB" sz="1700" b="1" dirty="0">
              <a:latin typeface="+mj-lt"/>
            </a:endParaRPr>
          </a:p>
        </p:txBody>
      </p:sp>
      <p:pic>
        <p:nvPicPr>
          <p:cNvPr id="1026" name="Picture 2" descr="camera-photo-hi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65077"/>
            <a:ext cx="872721" cy="73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7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422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Cadle</dc:creator>
  <cp:lastModifiedBy>Jo Field</cp:lastModifiedBy>
  <cp:revision>21</cp:revision>
  <dcterms:created xsi:type="dcterms:W3CDTF">2016-04-21T11:54:14Z</dcterms:created>
  <dcterms:modified xsi:type="dcterms:W3CDTF">2017-03-02T08:04:14Z</dcterms:modified>
</cp:coreProperties>
</file>