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9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2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9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6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3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6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49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4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0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4648-E72A-4C68-9A98-77DAD6E08C41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6A4F-516A-45B9-ACAF-B9B3BD2D8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952" y="24478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Light-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87899" y="24478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Composition-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18448" y="2223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Focus-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10732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Colour-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6231" y="22048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Line-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2048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Contrast-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159" y="5816834"/>
            <a:ext cx="8945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find this photograph interesting because  </a:t>
            </a:r>
          </a:p>
          <a:p>
            <a:r>
              <a:rPr lang="en-GB" dirty="0" smtClean="0"/>
              <a:t>I will use the techniques </a:t>
            </a:r>
            <a:r>
              <a:rPr lang="en-GB" dirty="0" smtClean="0"/>
              <a:t>by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08123" y="4107046"/>
            <a:ext cx="3105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 smtClean="0"/>
              <a:t>Photographer’s name </a:t>
            </a:r>
            <a:endParaRPr lang="en-GB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93305" y="497200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84199" y="410732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Mood-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393305" y="44443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Shape-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393305" y="2204864"/>
            <a:ext cx="252028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Cadle</dc:creator>
  <cp:lastModifiedBy>Helen Cadle</cp:lastModifiedBy>
  <cp:revision>1</cp:revision>
  <dcterms:created xsi:type="dcterms:W3CDTF">2016-04-21T11:54:14Z</dcterms:created>
  <dcterms:modified xsi:type="dcterms:W3CDTF">2016-04-21T11:57:13Z</dcterms:modified>
</cp:coreProperties>
</file>